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309" r:id="rId3"/>
    <p:sldId id="311" r:id="rId4"/>
    <p:sldId id="310" r:id="rId5"/>
    <p:sldId id="285" r:id="rId6"/>
    <p:sldId id="312" r:id="rId7"/>
    <p:sldId id="313" r:id="rId8"/>
    <p:sldId id="314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50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1/5/2023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_8VOEqC7KL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5908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January 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0067" y="46482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Weather and</a:t>
            </a:r>
          </a:p>
          <a:p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Climate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51D67E-92E4-4F68-B5DC-66038420D2B1}"/>
              </a:ext>
            </a:extLst>
          </p:cNvPr>
          <p:cNvSpPr/>
          <p:nvPr/>
        </p:nvSpPr>
        <p:spPr>
          <a:xfrm>
            <a:off x="595423" y="304800"/>
            <a:ext cx="795315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S6E4. Obtain, evaluate, and communicate information about how the sun, land, and water affect climate and weather. </a:t>
            </a:r>
          </a:p>
          <a:p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Analyze and interpret data to compare and contrast the composition of Earth’s atmospheric layers (including the ozone layer) and greenhouse gases. (Clarification statement: Earth’s atmospheric layers include the troposphere, stratosphere, mesosphere, and thermosphere.)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>
                <a:highlight>
                  <a:srgbClr val="FF0000"/>
                </a:highlight>
              </a:rPr>
              <a:t> Plan and carry out an investigation to demonstrate how energy from the sun transfers heat to air, land and water at different rates. (Clarification statement: Heat transfer should include the processes of conduction, convection, and radiation.) 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Develop a model demonstrating the interaction between unequal heating and the rotation of the Earth that causes local and global wind systems. 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Construct an explanation of the relationship between air pressure, weather fronts, and air masses and meteorological events such as tornados and thunderstorms.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 Analyze and interpret weather data to explain the effects of moisture evaporating from the ocean on weather patterns and weather events such as hurricanes. </a:t>
            </a:r>
          </a:p>
        </p:txBody>
      </p:sp>
    </p:spTree>
    <p:extLst>
      <p:ext uri="{BB962C8B-B14F-4D97-AF65-F5344CB8AC3E}">
        <p14:creationId xmlns:p14="http://schemas.microsoft.com/office/powerpoint/2010/main" val="146089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244C3D-E79D-4737-83CE-916AAC642E8C}"/>
              </a:ext>
            </a:extLst>
          </p:cNvPr>
          <p:cNvSpPr/>
          <p:nvPr/>
        </p:nvSpPr>
        <p:spPr>
          <a:xfrm>
            <a:off x="762000" y="6096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Plan and carry out an investigation to demonstrate how energy from the sun transfers heat to air, land and water at different rates. (Clarification statement: Heat transfer should include the processes of conduction, convection, and radiation.) </a:t>
            </a:r>
          </a:p>
        </p:txBody>
      </p:sp>
      <p:pic>
        <p:nvPicPr>
          <p:cNvPr id="2050" name="Picture 2" descr="Understanding Solar Radiation">
            <a:extLst>
              <a:ext uri="{FF2B5EF4-FFF2-40B4-BE49-F238E27FC236}">
                <a16:creationId xmlns:a16="http://schemas.microsoft.com/office/drawing/2014/main" id="{CD5ABDA8-96D7-4C32-90CF-56CD482E8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686425" cy="425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0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's the Difference Between Conduction, Convection, and Radiation? |  Machine Design">
            <a:extLst>
              <a:ext uri="{FF2B5EF4-FFF2-40B4-BE49-F238E27FC236}">
                <a16:creationId xmlns:a16="http://schemas.microsoft.com/office/drawing/2014/main" id="{984C2932-37CE-4EEF-A490-435779917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43" y="1143000"/>
            <a:ext cx="7452114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57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9906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Standard:    </a:t>
            </a:r>
            <a:r>
              <a:rPr lang="en-US" sz="2000" dirty="0"/>
              <a:t>Plan and carry out an investigation to demonstrate how energy from the sun transfers heat to air, land and water at different rates. (Clarification statement: Heat transfer should include the processes of conduction, convection, and radiation.) </a:t>
            </a:r>
          </a:p>
          <a:p>
            <a:endParaRPr lang="en-US" sz="2000" dirty="0"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Learning Target: </a:t>
            </a:r>
            <a:r>
              <a:rPr lang="en-US" sz="2000" dirty="0"/>
              <a:t>I can explain how energy from the sun transfers heat to air, land, and water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Warm-up:  </a:t>
            </a:r>
            <a:r>
              <a:rPr lang="en-US" sz="2000" dirty="0"/>
              <a:t>Chapter  13 Workbook Packet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Work Session: </a:t>
            </a:r>
            <a:r>
              <a:rPr lang="en-US" sz="2000" dirty="0"/>
              <a:t>Introduce New Unit: 3  Weather and Climate; Conduction, Convection, and Radiation; Video;  Introduce Science Fair Project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Closing: </a:t>
            </a:r>
            <a:r>
              <a:rPr lang="en-US" sz="2000" dirty="0"/>
              <a:t>Think Pair Share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Thursday, January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990600"/>
            <a:ext cx="845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Standard:    </a:t>
            </a:r>
            <a:r>
              <a:rPr lang="en-US" sz="2000" dirty="0"/>
              <a:t>Plan and carry out an investigation to demonstrate how energy from the sun transfers heat to air, land and water at different rates. (Clarification statement: Heat transfer should include the processes of conduction, convection, and radiation.) </a:t>
            </a:r>
          </a:p>
          <a:p>
            <a:endParaRPr lang="en-US" sz="2000" dirty="0">
              <a:cs typeface="Arial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Learning Target: </a:t>
            </a:r>
            <a:r>
              <a:rPr lang="en-US" sz="2000" dirty="0"/>
              <a:t>I can explain how energy from the sun transfers heat to air, land, and water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Warm-up:  </a:t>
            </a:r>
            <a:r>
              <a:rPr lang="en-US" sz="2000" dirty="0"/>
              <a:t>Chapter  13 Workbook Packet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Work Session: </a:t>
            </a:r>
            <a:r>
              <a:rPr lang="en-US" sz="2000" dirty="0"/>
              <a:t>Introduce New Unit: 3  Weather and Climate; Conduction, Convection, and Radiation; Video;  Introduce Science Fair Project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060"/>
                </a:solidFill>
              </a:rPr>
              <a:t>Closing: </a:t>
            </a:r>
            <a:r>
              <a:rPr lang="en-US" sz="2000" dirty="0"/>
              <a:t>Think Pair Share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Friday, January 6</a:t>
            </a:r>
          </a:p>
        </p:txBody>
      </p:sp>
    </p:spTree>
    <p:extLst>
      <p:ext uri="{BB962C8B-B14F-4D97-AF65-F5344CB8AC3E}">
        <p14:creationId xmlns:p14="http://schemas.microsoft.com/office/powerpoint/2010/main" val="103705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-P Schools' science fair has 3 perfect scores, 12 superior ratings">
            <a:extLst>
              <a:ext uri="{FF2B5EF4-FFF2-40B4-BE49-F238E27FC236}">
                <a16:creationId xmlns:a16="http://schemas.microsoft.com/office/drawing/2014/main" id="{6EBCF501-2374-4B47-A38D-C288BF723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22" y="2209800"/>
            <a:ext cx="67056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6468F7-51E1-4496-94BE-9EE97B4957F7}"/>
              </a:ext>
            </a:extLst>
          </p:cNvPr>
          <p:cNvSpPr/>
          <p:nvPr/>
        </p:nvSpPr>
        <p:spPr>
          <a:xfrm>
            <a:off x="1415777" y="711815"/>
            <a:ext cx="6517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Science Fair Project</a:t>
            </a:r>
          </a:p>
        </p:txBody>
      </p:sp>
    </p:spTree>
    <p:extLst>
      <p:ext uri="{BB962C8B-B14F-4D97-AF65-F5344CB8AC3E}">
        <p14:creationId xmlns:p14="http://schemas.microsoft.com/office/powerpoint/2010/main" val="382924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ady, Set, Invent! The Google Science Fair is Launched | KQED">
            <a:extLst>
              <a:ext uri="{FF2B5EF4-FFF2-40B4-BE49-F238E27FC236}">
                <a16:creationId xmlns:a16="http://schemas.microsoft.com/office/drawing/2014/main" id="{D8D5CFAD-2E22-4364-AFAE-35CB4CE70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oogle Science Fair, the competition for teenagers who want to change the  world, begins enrollments - Business Review">
            <a:extLst>
              <a:ext uri="{FF2B5EF4-FFF2-40B4-BE49-F238E27FC236}">
                <a16:creationId xmlns:a16="http://schemas.microsoft.com/office/drawing/2014/main" id="{5159DA90-8A89-405D-B089-F6C4B9815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381000"/>
            <a:ext cx="4876800" cy="176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97394A-2618-44C6-AF07-C1D3B672C4A1}"/>
              </a:ext>
            </a:extLst>
          </p:cNvPr>
          <p:cNvSpPr txBox="1"/>
          <p:nvPr/>
        </p:nvSpPr>
        <p:spPr>
          <a:xfrm>
            <a:off x="3505200" y="5888779"/>
            <a:ext cx="45529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Video Link to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2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Homework for Science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Monday:  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Tuesday: 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Wednesday:</a:t>
            </a:r>
          </a:p>
          <a:p>
            <a:r>
              <a:rPr lang="en-US" sz="2400" dirty="0">
                <a:solidFill>
                  <a:srgbClr val="002060"/>
                </a:solidFill>
              </a:rPr>
              <a:t>Thursday:   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3692</TotalTime>
  <Words>474</Words>
  <Application>Microsoft Office PowerPoint</Application>
  <PresentationFormat>On-screen Show (4:3)</PresentationFormat>
  <Paragraphs>53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Arial</vt:lpstr>
      <vt:lpstr>Book Antiqua</vt:lpstr>
      <vt:lpstr>Calibri</vt:lpstr>
      <vt:lpstr>Constantia</vt:lpstr>
      <vt:lpstr>Times New Roman</vt:lpstr>
      <vt:lpstr>US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Johnson, Richard</cp:lastModifiedBy>
  <cp:revision>100</cp:revision>
  <dcterms:created xsi:type="dcterms:W3CDTF">2022-08-17T18:07:01Z</dcterms:created>
  <dcterms:modified xsi:type="dcterms:W3CDTF">2023-01-05T17:12:49Z</dcterms:modified>
</cp:coreProperties>
</file>